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Intelligence: The Future is Now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(AI) has become an increasingly prevalent force in our lives, transforming industries and shaping the future.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1141"/>
            <a:ext cx="24994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Hammad Zahid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83450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Artificial Intelligence?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refers to the simulation of human intelligence processes by computer systems. These processes include learning, problem-solving, and decision-making.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are various types of AI, including narrow AI (performing specific tasks), general AI (human-level intelligence), and super AI (surpassing human intelligence).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298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History and Evolution of AI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2851666"/>
            <a:ext cx="30480" cy="435483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467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06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318325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3078480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concepts emerged in the 1950s, laying the foundation for AI research.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75297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5130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9029" y="4589502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867888" y="448472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1980s saw the rise of expert systems and the development of machine learning techniques.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1592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9193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9267" y="599574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867888" y="5890974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advances in computing power and data availability have led to rapid progress in deep learning and other AI subfields.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0486"/>
            <a:ext cx="60323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Applications of AI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2857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revolutionizing healthcare with personalized medicine, disease diagnosis, and drug discovery.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49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2857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algorithms are used in fraud detection, risk assessment, and automated trading.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7035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Transportation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51295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driving the development of self-driving cars, traffic optimization, and logistics management.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7035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Manufacturing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51295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is automating production processes, improving efficiency, and enhancing product quality.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077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and Deep Learning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894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832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4591407"/>
            <a:ext cx="36080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allows computers to learn from data without explicit programming. It includes supervised, unsupervised, and reinforcement learning.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2894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0832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4591407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is a subset of machine learning that uses artificial neural networks with multiple layers to analyze complex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8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3366492"/>
            <a:ext cx="8693825" cy="724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 of AI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8" y="4421624"/>
            <a:ext cx="3271361" cy="8827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2981" y="5635347"/>
            <a:ext cx="2830116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Bias: AI systems can inherit biases from the data they are trained on.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20" y="4421624"/>
            <a:ext cx="3271480" cy="88272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264343" y="5635347"/>
            <a:ext cx="2830235" cy="1765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Explainability: Understanding the decision-making process of complex AI models can be challenging.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421624"/>
            <a:ext cx="3271361" cy="88272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35823" y="5635347"/>
            <a:ext cx="2830116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displacement: AI automation may lead to job losses in certain sectors.</a:t>
            </a:r>
            <a:endParaRPr lang="en-US" sz="17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561" y="4421624"/>
            <a:ext cx="3271480" cy="88272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07184" y="5635347"/>
            <a:ext cx="2830235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risks: AI systems can be vulnerable to attacks and manipulation.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49" y="548878"/>
            <a:ext cx="7790021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Ethical Considerations of AI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303" y="1601153"/>
            <a:ext cx="1637824" cy="14825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2875" y="2335649"/>
            <a:ext cx="106561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4318" y="1800344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24318" y="2246828"/>
            <a:ext cx="870954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 and use in AI systems raise concerns about privacy and personal information.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4895" y="3099078"/>
            <a:ext cx="9008388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72" y="3133487"/>
            <a:ext cx="3275767" cy="14825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492" y="3675459"/>
            <a:ext cx="141208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3230" y="3332678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Fairness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43230" y="3779163"/>
            <a:ext cx="789062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algorithms should be designed to be fair and equitable, avoiding discriminatory outcomes.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3807" y="4631412"/>
            <a:ext cx="8189476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60" y="4665821"/>
            <a:ext cx="4913709" cy="14825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730" y="5207794"/>
            <a:ext cx="140970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2261" y="4865013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Transparency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62261" y="5311497"/>
            <a:ext cx="707159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should be transparent and accountable, allowing for understanding of their decision-making processes.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2838" y="6163747"/>
            <a:ext cx="7370445" cy="11430"/>
          </a:xfrm>
          <a:prstGeom prst="roundRect">
            <a:avLst>
              <a:gd name="adj" fmla="val 732223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9" y="6198156"/>
            <a:ext cx="6551652" cy="148256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8945" y="6740128"/>
            <a:ext cx="134303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1173" y="6397347"/>
            <a:ext cx="2615327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81173" y="6843832"/>
            <a:ext cx="625268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should be safe and reliable, minimizing risks to humans and the environment.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878324"/>
            <a:ext cx="7730014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Future of AI: Trends and Predictions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3393" y="260794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10B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724412" y="3526988"/>
            <a:ext cx="265140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Explosion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93393" y="3979545"/>
            <a:ext cx="371344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rapid growth of data will fuel further advancements in AI.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9848" y="2607945"/>
            <a:ext cx="3713559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10740866" y="3526988"/>
            <a:ext cx="265140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09848" y="3979545"/>
            <a:ext cx="3713559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will become increasingly integrated into all aspects of our lives.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3393" y="5333048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$100B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724412" y="6252091"/>
            <a:ext cx="265140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Growth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193393" y="6704648"/>
            <a:ext cx="371344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AI market is expected to reach hundreds of billions of dollars.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209848" y="5333048"/>
            <a:ext cx="3713559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100M</a:t>
            </a:r>
            <a:endParaRPr lang="en-US" sz="5200" dirty="0"/>
          </a:p>
        </p:txBody>
      </p:sp>
      <p:sp>
        <p:nvSpPr>
          <p:cNvPr id="14" name="Text 11"/>
          <p:cNvSpPr/>
          <p:nvPr/>
        </p:nvSpPr>
        <p:spPr>
          <a:xfrm>
            <a:off x="10740866" y="6252091"/>
            <a:ext cx="265140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209848" y="6704648"/>
            <a:ext cx="3713559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will create millions of new jobs, while also transforming existing ones.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2024-12-31T10:50:25Z</dcterms:created>
  <dcterms:modified xsi:type="dcterms:W3CDTF">2024-12-31T10:50:25Z</dcterms:modified>
</cp:coreProperties>
</file>